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4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3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03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0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5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33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5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6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1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3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443A2-6EA6-48DF-B57B-562AED6A493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8FE36-F96D-4178-A664-BF125DF7A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9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NZ" dirty="0" smtClean="0"/>
              <a:t>I am a …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52600"/>
            <a:ext cx="42862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63687"/>
            <a:ext cx="427355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70832"/>
            <a:ext cx="67786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159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 am a 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a …</dc:title>
  <dc:creator>Mark</dc:creator>
  <cp:lastModifiedBy>Mark</cp:lastModifiedBy>
  <cp:revision>1</cp:revision>
  <dcterms:created xsi:type="dcterms:W3CDTF">2016-06-13T06:55:20Z</dcterms:created>
  <dcterms:modified xsi:type="dcterms:W3CDTF">2016-06-13T06:57:35Z</dcterms:modified>
</cp:coreProperties>
</file>